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Average" panose="020B0604020202020204" charset="0"/>
      <p:regular r:id="rId16"/>
    </p:embeddedFont>
    <p:embeddedFont>
      <p:font typeface="Impact" panose="020B0806030902050204" pitchFamily="34" charset="0"/>
      <p:regular r:id="rId17"/>
    </p:embeddedFont>
    <p:embeddedFont>
      <p:font typeface="Oswald" panose="020B0604020202020204" charset="0"/>
      <p:regular r:id="rId18"/>
      <p:bold r:id="rId19"/>
    </p:embeddedFont>
    <p:embeddedFont>
      <p:font typeface="Questrial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f5a94c7b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f5a94c7b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b23c6259e2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b23c6259e2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b23c6259e2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b23c6259e2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f67479b0b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f67479b0b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8a46f6342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8a46f6342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73812d3f04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73812d3f04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b23c6259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b23c6259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b23c6259e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b23c6259e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b23c6259e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b23c6259e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23c6259e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b23c6259e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b23c6259e2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b23c6259e2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9b25e9f0d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9b25e9f0d6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b23c6259e2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b23c6259e2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514351" y="514350"/>
            <a:ext cx="77961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688767" y="1547547"/>
            <a:ext cx="3642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2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2"/>
          </p:nvPr>
        </p:nvSpPr>
        <p:spPr>
          <a:xfrm>
            <a:off x="514352" y="2146300"/>
            <a:ext cx="3816300" cy="18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3"/>
          </p:nvPr>
        </p:nvSpPr>
        <p:spPr>
          <a:xfrm>
            <a:off x="4663643" y="1547547"/>
            <a:ext cx="36483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2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4"/>
          </p:nvPr>
        </p:nvSpPr>
        <p:spPr>
          <a:xfrm>
            <a:off x="4495477" y="2146300"/>
            <a:ext cx="3816300" cy="18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3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30625" y="7650"/>
            <a:ext cx="566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ctrTitle"/>
          </p:nvPr>
        </p:nvSpPr>
        <p:spPr>
          <a:xfrm>
            <a:off x="4825363" y="139800"/>
            <a:ext cx="3687300" cy="486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GELO Assessment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5"/>
                </a:solidFill>
              </a:rPr>
              <a:t>Curriculum Committee</a:t>
            </a:r>
            <a:endParaRPr sz="2200">
              <a:solidFill>
                <a:schemeClr val="accent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5"/>
                </a:solidFill>
              </a:rPr>
              <a:t>August 27, 2024</a:t>
            </a:r>
            <a:endParaRPr sz="2200">
              <a:solidFill>
                <a:schemeClr val="accent5"/>
              </a:solidFill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 rotWithShape="1">
          <a:blip r:embed="rId3">
            <a:alphaModFix/>
          </a:blip>
          <a:srcRect l="16276" r="13355"/>
          <a:stretch/>
        </p:blipFill>
        <p:spPr>
          <a:xfrm>
            <a:off x="30625" y="643045"/>
            <a:ext cx="4825375" cy="3857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 idx="4294967295"/>
          </p:nvPr>
        </p:nvSpPr>
        <p:spPr>
          <a:xfrm>
            <a:off x="284400" y="144400"/>
            <a:ext cx="8575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New GELO Statements (Fall 2023)</a:t>
            </a:r>
            <a:endParaRPr sz="3900">
              <a:solidFill>
                <a:schemeClr val="accent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4294967295"/>
          </p:nvPr>
        </p:nvSpPr>
        <p:spPr>
          <a:xfrm>
            <a:off x="284400" y="717100"/>
            <a:ext cx="8575200" cy="41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3810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AutoNum type="arabicPeriod"/>
            </a:pPr>
            <a:r>
              <a:rPr lang="en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Students communicate effectively and confidently using multiple modes (e.g. reading, writing, speaking, and listening) with consideration for medium, purpose, and audience.</a:t>
            </a:r>
            <a:endParaRPr sz="2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3810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Questrial"/>
              <a:buAutoNum type="arabicPeriod"/>
            </a:pPr>
            <a:r>
              <a:rPr lang="en" sz="2000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rPr>
              <a:t>Students use quantitative and qualitative thinking, tools, and processes to evaluate complex issues and gather, analyze, and synthesize information and data from multiple sources to formulate evidence-based arguments.</a:t>
            </a:r>
            <a:endParaRPr sz="2000">
              <a:solidFill>
                <a:schemeClr val="accent4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3810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AutoNum type="arabicPeriod"/>
            </a:pPr>
            <a:r>
              <a:rPr lang="en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Students are prepared to actively participate as informed, responsible, and ethical citizens in political, social, cultural, and environmental matters.</a:t>
            </a:r>
            <a:endParaRPr sz="2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3810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AutoNum type="arabicPeriod"/>
            </a:pPr>
            <a:r>
              <a:rPr lang="en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Students are prepared to adapt to change, enhance wellness, practice reflection, collaborate with others, and work towards personal and professional goals.</a:t>
            </a:r>
            <a:endParaRPr sz="20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 idx="4294967295"/>
          </p:nvPr>
        </p:nvSpPr>
        <p:spPr>
          <a:xfrm>
            <a:off x="284400" y="144400"/>
            <a:ext cx="8575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Timeline for GELO #2 Assessment</a:t>
            </a:r>
            <a:endParaRPr sz="3900">
              <a:solidFill>
                <a:schemeClr val="accent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4294967295"/>
          </p:nvPr>
        </p:nvSpPr>
        <p:spPr>
          <a:xfrm>
            <a:off x="264300" y="717100"/>
            <a:ext cx="8615400" cy="41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22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50"/>
              <a:buFont typeface="Questrial"/>
              <a:buChar char="●"/>
            </a:pPr>
            <a:r>
              <a:rPr lang="en" sz="3050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rPr>
              <a:t>September 10th:</a:t>
            </a:r>
            <a:r>
              <a:rPr lang="en" sz="305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Create a rubric to assess assignments; distribute assessment packets</a:t>
            </a:r>
            <a:endParaRPr sz="305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422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50"/>
              <a:buFont typeface="Questrial"/>
              <a:buChar char="●"/>
            </a:pPr>
            <a:r>
              <a:rPr lang="en" sz="3050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rPr>
              <a:t>September 26th, October 8th, &amp; October 22nd:</a:t>
            </a:r>
            <a:r>
              <a:rPr lang="en" sz="305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Discuss assignment prompts and student work</a:t>
            </a:r>
            <a:endParaRPr sz="305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422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50"/>
              <a:buFont typeface="Questrial"/>
              <a:buChar char="●"/>
            </a:pPr>
            <a:r>
              <a:rPr lang="en" sz="3050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rPr>
              <a:t>November 12th:</a:t>
            </a:r>
            <a:r>
              <a:rPr lang="en" sz="305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Assess how well our students are demonstrating the outcome </a:t>
            </a:r>
            <a:endParaRPr sz="305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422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50"/>
              <a:buFont typeface="Questrial"/>
              <a:buChar char="●"/>
            </a:pPr>
            <a:r>
              <a:rPr lang="en" sz="3050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rPr>
              <a:t>November 24th: </a:t>
            </a:r>
            <a:r>
              <a:rPr lang="en" sz="305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Create a plan for improvement</a:t>
            </a:r>
            <a:endParaRPr sz="305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title" idx="4294967295"/>
          </p:nvPr>
        </p:nvSpPr>
        <p:spPr>
          <a:xfrm>
            <a:off x="71850" y="301700"/>
            <a:ext cx="900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Improvement Plan for GELO #1</a:t>
            </a:r>
            <a:endParaRPr sz="3100">
              <a:solidFill>
                <a:schemeClr val="accent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Students communicate effectively and confidently using multiple modes (e.g. reading, writing, speaking, and listening) with consideration for medium, purpose, and audience.</a:t>
            </a:r>
            <a:endParaRPr sz="18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4294967295"/>
          </p:nvPr>
        </p:nvSpPr>
        <p:spPr>
          <a:xfrm>
            <a:off x="160350" y="1150000"/>
            <a:ext cx="8823300" cy="38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rPr>
              <a:t>Improvements in Teaching to the Outcome</a:t>
            </a:r>
            <a:endParaRPr sz="195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Consider teaching students to communicate with confidence</a:t>
            </a:r>
            <a:endParaRPr sz="195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(Instructors of GE courses)</a:t>
            </a:r>
            <a:endParaRPr sz="1950">
              <a:solidFill>
                <a:schemeClr val="accent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5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rPr>
              <a:t>Improvements in Assessing the Outcome</a:t>
            </a:r>
            <a:endParaRPr sz="195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Share the conversations we are having about GELOs with our divisions including where we have assumptions (for example, that confidence is implied)</a:t>
            </a:r>
            <a:endParaRPr sz="195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(Division representatives)</a:t>
            </a:r>
            <a:endParaRPr sz="1950">
              <a:solidFill>
                <a:schemeClr val="accent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50">
              <a:solidFill>
                <a:schemeClr val="accent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rPr>
              <a:t>Improvements in Assessing the Outcome</a:t>
            </a:r>
            <a:endParaRPr sz="195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Consider putting GELOs on GE course syllabi</a:t>
            </a:r>
            <a:endParaRPr sz="195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(Curriculum Chair take the idea to the Academic Senate)</a:t>
            </a:r>
            <a:endParaRPr sz="1950">
              <a:solidFill>
                <a:schemeClr val="accent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162400" y="398275"/>
            <a:ext cx="5090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Homework</a:t>
            </a:r>
            <a:endParaRPr sz="4500">
              <a:solidFill>
                <a:schemeClr val="accent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4" name="Google Shape;154;p26"/>
          <p:cNvSpPr txBox="1"/>
          <p:nvPr/>
        </p:nvSpPr>
        <p:spPr>
          <a:xfrm>
            <a:off x="161500" y="970975"/>
            <a:ext cx="5673900" cy="3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Char char="●"/>
            </a:pPr>
            <a:r>
              <a:rPr lang="en" sz="2400" u="sng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rPr>
              <a:t>By Friday, September 6th:</a:t>
            </a:r>
            <a:r>
              <a:rPr lang="en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sz="17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Send me the two GE-course assessment packets from your division (preferably from different disciplines)</a:t>
            </a:r>
            <a:endParaRPr sz="17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Questrial"/>
              <a:buChar char="○"/>
            </a:pPr>
            <a:r>
              <a:rPr lang="en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Each packet should have</a:t>
            </a:r>
            <a:endParaRPr sz="17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371600" lvl="2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Questrial"/>
              <a:buChar char="■"/>
            </a:pPr>
            <a:r>
              <a:rPr lang="en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Assignment prompt</a:t>
            </a:r>
            <a:endParaRPr sz="17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371600" lvl="2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Questrial"/>
              <a:buChar char="■"/>
            </a:pPr>
            <a:r>
              <a:rPr lang="en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3 student samples</a:t>
            </a:r>
            <a:endParaRPr sz="17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828800" lvl="3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Questrial"/>
              <a:buChar char="●"/>
            </a:pPr>
            <a:r>
              <a:rPr lang="en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Clearly demonstrating outcome</a:t>
            </a:r>
            <a:endParaRPr sz="17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828800" lvl="3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Questrial"/>
              <a:buChar char="●"/>
            </a:pPr>
            <a:r>
              <a:rPr lang="en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Borderline demonstrating outcome</a:t>
            </a:r>
            <a:endParaRPr sz="17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828800" lvl="3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Questrial"/>
              <a:buChar char="●"/>
            </a:pPr>
            <a:r>
              <a:rPr lang="en" sz="17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Falling short of demonstrating outcome</a:t>
            </a:r>
            <a:endParaRPr sz="17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381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GELO #2: Students use quantitative and qualitative thinking, tools, and processes to evaluate complex issues and gather, analyze, and synthesize information and data from multiple sources to formulate evidence-based arguments.</a:t>
            </a:r>
            <a:endParaRPr sz="1100">
              <a:solidFill>
                <a:schemeClr val="accent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5" name="Google Shape;1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7800" y="718400"/>
            <a:ext cx="3003800" cy="3706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162400" y="315975"/>
            <a:ext cx="484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Plan for GELO Assessment</a:t>
            </a:r>
            <a:endParaRPr>
              <a:solidFill>
                <a:schemeClr val="accent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2"/>
          </p:nvPr>
        </p:nvSpPr>
        <p:spPr>
          <a:xfrm>
            <a:off x="162400" y="970975"/>
            <a:ext cx="45951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Questrial"/>
              <a:buChar char="●"/>
            </a:pPr>
            <a:r>
              <a:rPr lang="en" sz="3100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Overview of GELOs</a:t>
            </a:r>
            <a:endParaRPr sz="3100">
              <a:solidFill>
                <a:schemeClr val="accent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Questrial"/>
              <a:buChar char="●"/>
            </a:pPr>
            <a:r>
              <a:rPr lang="en" sz="3100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New GELO Statements</a:t>
            </a:r>
            <a:endParaRPr sz="3100">
              <a:solidFill>
                <a:schemeClr val="accent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Questrial"/>
              <a:buChar char="●"/>
            </a:pPr>
            <a:r>
              <a:rPr lang="en" sz="3100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Timeline for GELO #2 Assessment </a:t>
            </a:r>
            <a:endParaRPr sz="3100">
              <a:solidFill>
                <a:schemeClr val="accent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Questrial"/>
              <a:buChar char="●"/>
            </a:pPr>
            <a:r>
              <a:rPr lang="en" sz="3100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Improvement Plan for GELO #1</a:t>
            </a:r>
            <a:endParaRPr sz="3100">
              <a:solidFill>
                <a:schemeClr val="accent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0100" y="666275"/>
            <a:ext cx="3829100" cy="3810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20688" y="142738"/>
            <a:ext cx="850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5"/>
                </a:solidFill>
              </a:rPr>
              <a:t>Welcome to GELO Assessment</a:t>
            </a:r>
            <a:endParaRPr sz="4000">
              <a:solidFill>
                <a:schemeClr val="accent5"/>
              </a:solidFill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238925" y="869400"/>
            <a:ext cx="4687500" cy="40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Questrial"/>
              <a:buChar char="●"/>
            </a:pPr>
            <a:r>
              <a:rPr lang="en" sz="3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What is a GELO exactly?</a:t>
            </a:r>
            <a:endParaRPr sz="31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0750" y="1037542"/>
            <a:ext cx="5360001" cy="368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20688" y="142738"/>
            <a:ext cx="850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5"/>
                </a:solidFill>
              </a:rPr>
              <a:t>What Is a GELO?</a:t>
            </a:r>
            <a:endParaRPr sz="4000">
              <a:solidFill>
                <a:schemeClr val="accent5"/>
              </a:solidFill>
            </a:endParaRPr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238925" y="869400"/>
            <a:ext cx="8584500" cy="40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500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A </a:t>
            </a:r>
            <a:r>
              <a:rPr lang="en" sz="3500" i="1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General Education Learning Outcome</a:t>
            </a:r>
            <a:r>
              <a:rPr lang="en" sz="3500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 (GELO) is a statement about the knowledge, skills, attitudes, and/or abilities a student is expected to have upon successful completion of the General Education Areas for Porterville College.</a:t>
            </a:r>
            <a:endParaRPr sz="4300">
              <a:solidFill>
                <a:schemeClr val="accent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 descr="SLO Process Diagram.jpg"/>
          <p:cNvPicPr preferRelativeResize="0"/>
          <p:nvPr/>
        </p:nvPicPr>
        <p:blipFill rotWithShape="1">
          <a:blip r:embed="rId3">
            <a:alphaModFix/>
          </a:blip>
          <a:srcRect l="7179" t="8374" r="3415" b="8132"/>
          <a:stretch/>
        </p:blipFill>
        <p:spPr>
          <a:xfrm>
            <a:off x="1206575" y="212275"/>
            <a:ext cx="6730851" cy="471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 descr="SLO Process Diagram.jpg"/>
          <p:cNvPicPr preferRelativeResize="0"/>
          <p:nvPr/>
        </p:nvPicPr>
        <p:blipFill rotWithShape="1">
          <a:blip r:embed="rId3">
            <a:alphaModFix/>
          </a:blip>
          <a:srcRect l="7179" t="8374" r="3415" b="8132"/>
          <a:stretch/>
        </p:blipFill>
        <p:spPr>
          <a:xfrm>
            <a:off x="1206575" y="212275"/>
            <a:ext cx="6730851" cy="471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 descr="SLO Process Diagram.jpg"/>
          <p:cNvPicPr preferRelativeResize="0"/>
          <p:nvPr/>
        </p:nvPicPr>
        <p:blipFill rotWithShape="1">
          <a:blip r:embed="rId3">
            <a:alphaModFix/>
          </a:blip>
          <a:srcRect l="36830" t="8374" r="3417" b="8132"/>
          <a:stretch/>
        </p:blipFill>
        <p:spPr>
          <a:xfrm>
            <a:off x="3439025" y="212300"/>
            <a:ext cx="4498400" cy="471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 descr="SLO Process Diagram.jpg"/>
          <p:cNvPicPr preferRelativeResize="0"/>
          <p:nvPr/>
        </p:nvPicPr>
        <p:blipFill rotWithShape="1">
          <a:blip r:embed="rId3">
            <a:alphaModFix/>
          </a:blip>
          <a:srcRect l="63345" t="8373" r="3416" b="33195"/>
          <a:stretch/>
        </p:blipFill>
        <p:spPr>
          <a:xfrm>
            <a:off x="5435075" y="212275"/>
            <a:ext cx="2502350" cy="330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/>
          <p:nvPr/>
        </p:nvSpPr>
        <p:spPr>
          <a:xfrm>
            <a:off x="5956063" y="1627338"/>
            <a:ext cx="1954200" cy="1888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p19" descr="SLO Process Diagram.jpg"/>
          <p:cNvPicPr preferRelativeResize="0"/>
          <p:nvPr/>
        </p:nvPicPr>
        <p:blipFill rotWithShape="1">
          <a:blip r:embed="rId3">
            <a:alphaModFix/>
          </a:blip>
          <a:srcRect l="36852" t="8372" r="36656" b="56999"/>
          <a:stretch/>
        </p:blipFill>
        <p:spPr>
          <a:xfrm>
            <a:off x="3450862" y="212263"/>
            <a:ext cx="1994399" cy="195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/>
          <p:nvPr/>
        </p:nvSpPr>
        <p:spPr>
          <a:xfrm>
            <a:off x="3468813" y="253563"/>
            <a:ext cx="1954200" cy="1888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9"/>
          <p:cNvSpPr/>
          <p:nvPr/>
        </p:nvSpPr>
        <p:spPr>
          <a:xfrm>
            <a:off x="3439013" y="3005063"/>
            <a:ext cx="1954200" cy="1888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9"/>
          <p:cNvSpPr/>
          <p:nvPr/>
        </p:nvSpPr>
        <p:spPr>
          <a:xfrm>
            <a:off x="1209588" y="1627350"/>
            <a:ext cx="1954200" cy="1888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9"/>
          <p:cNvSpPr txBox="1"/>
          <p:nvPr/>
        </p:nvSpPr>
        <p:spPr>
          <a:xfrm>
            <a:off x="1438350" y="2045713"/>
            <a:ext cx="1496700" cy="10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Make a plan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3667775" y="3423425"/>
            <a:ext cx="1496700" cy="10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Identify how we can do better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6184825" y="2045700"/>
            <a:ext cx="1496700" cy="10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Talk about the evidence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3699700" y="671925"/>
            <a:ext cx="1496700" cy="10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Questrial"/>
                <a:ea typeface="Questrial"/>
                <a:cs typeface="Questrial"/>
                <a:sym typeface="Questrial"/>
              </a:rPr>
              <a:t>Gather evidence from across GE courses</a:t>
            </a:r>
            <a:endParaRPr sz="22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 descr="SLO Process Diagram.jpg"/>
          <p:cNvPicPr preferRelativeResize="0"/>
          <p:nvPr/>
        </p:nvPicPr>
        <p:blipFill rotWithShape="1">
          <a:blip r:embed="rId3">
            <a:alphaModFix/>
          </a:blip>
          <a:srcRect l="7179" t="8374" r="3415" b="8132"/>
          <a:stretch/>
        </p:blipFill>
        <p:spPr>
          <a:xfrm>
            <a:off x="1206575" y="212275"/>
            <a:ext cx="6730851" cy="471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5500" y="-135550"/>
            <a:ext cx="2475050" cy="245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 idx="4294967295"/>
          </p:nvPr>
        </p:nvSpPr>
        <p:spPr>
          <a:xfrm>
            <a:off x="284400" y="144400"/>
            <a:ext cx="8575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New GELO Statements (Fall 2023)</a:t>
            </a:r>
            <a:endParaRPr sz="3900">
              <a:solidFill>
                <a:schemeClr val="accent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4294967295"/>
          </p:nvPr>
        </p:nvSpPr>
        <p:spPr>
          <a:xfrm>
            <a:off x="284400" y="717100"/>
            <a:ext cx="8575200" cy="41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3810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AutoNum type="arabicPeriod"/>
            </a:pPr>
            <a:r>
              <a:rPr lang="en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Students communicate effectively and confidently using multiple modes (e.g. reading, writing, speaking, and listening) with consideration for medium, purpose, and audience. </a:t>
            </a:r>
            <a:endParaRPr sz="2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3810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AutoNum type="arabicPeriod"/>
            </a:pPr>
            <a:r>
              <a:rPr lang="en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Students use quantitative and qualitative thinking, tools, and processes to evaluate complex issues and gather, analyze, and synthesize information and data from multiple sources to formulate evidence-based arguments. </a:t>
            </a:r>
            <a:endParaRPr sz="2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3810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AutoNum type="arabicPeriod"/>
            </a:pPr>
            <a:r>
              <a:rPr lang="en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Students are prepared to actively participate as informed, responsible, and ethical citizens in political, social, cultural, and environmental matters. </a:t>
            </a:r>
            <a:endParaRPr sz="2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3810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AutoNum type="arabicPeriod"/>
            </a:pPr>
            <a:r>
              <a:rPr lang="en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Students are prepared to adapt to change, enhance wellness, practice reflection, collaborate with others, and work towards personal and professional goals. </a:t>
            </a:r>
            <a:endParaRPr sz="20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 idx="4294967295"/>
          </p:nvPr>
        </p:nvSpPr>
        <p:spPr>
          <a:xfrm>
            <a:off x="284400" y="144400"/>
            <a:ext cx="8575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New GELO Statements (Fall 2023)</a:t>
            </a:r>
            <a:endParaRPr sz="3900">
              <a:solidFill>
                <a:schemeClr val="accent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4294967295"/>
          </p:nvPr>
        </p:nvSpPr>
        <p:spPr>
          <a:xfrm>
            <a:off x="284400" y="717100"/>
            <a:ext cx="8575200" cy="41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3810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AutoNum type="arabicPeriod"/>
            </a:pPr>
            <a:r>
              <a:rPr lang="en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Students communicate effectively and confidently using multiple modes (e.g. reading, writing, speaking, and listening) with consideration for medium, purpose, and audience. </a:t>
            </a:r>
            <a:r>
              <a:rPr lang="en" sz="2000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rPr>
              <a:t>(Spring 2024) </a:t>
            </a:r>
            <a:endParaRPr sz="2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3810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AutoNum type="arabicPeriod"/>
            </a:pPr>
            <a:r>
              <a:rPr lang="en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Students use quantitative and qualitative thinking, tools, and processes to evaluate complex issues and gather, analyze, and synthesize information and data from multiple sources to formulate evidence-based arguments. </a:t>
            </a:r>
            <a:r>
              <a:rPr lang="en" sz="2000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rPr>
              <a:t>(Fall 2024)</a:t>
            </a:r>
            <a:endParaRPr sz="2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3810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AutoNum type="arabicPeriod"/>
            </a:pPr>
            <a:r>
              <a:rPr lang="en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Students are prepared to actively participate as informed, responsible, and ethical citizens in political, social, cultural, and environmental matters. </a:t>
            </a:r>
            <a:r>
              <a:rPr lang="en" sz="2000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rPr>
              <a:t>(Spring 2025)</a:t>
            </a:r>
            <a:endParaRPr sz="2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3810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AutoNum type="arabicPeriod"/>
            </a:pPr>
            <a:r>
              <a:rPr lang="en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Students are prepared to adapt to change, enhance wellness, practice reflection, collaborate with others, and work towards personal and professional goals. </a:t>
            </a:r>
            <a:r>
              <a:rPr lang="en" sz="2000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rPr>
              <a:t>(Fall 2025)</a:t>
            </a:r>
            <a:endParaRPr sz="20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9125" y="860675"/>
            <a:ext cx="1092075" cy="103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739</Words>
  <Application>Microsoft Office PowerPoint</Application>
  <PresentationFormat>On-screen Show (16:9)</PresentationFormat>
  <Paragraphs>60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Impact</vt:lpstr>
      <vt:lpstr>Questrial</vt:lpstr>
      <vt:lpstr>Oswald</vt:lpstr>
      <vt:lpstr>Average</vt:lpstr>
      <vt:lpstr>Slate</vt:lpstr>
      <vt:lpstr>GELO Assessment  Curriculum Committee August 27, 2024</vt:lpstr>
      <vt:lpstr>Plan for GELO Assessment</vt:lpstr>
      <vt:lpstr>Welcome to GELO Assessment</vt:lpstr>
      <vt:lpstr>What Is a GELO?</vt:lpstr>
      <vt:lpstr>PowerPoint Presentation</vt:lpstr>
      <vt:lpstr>PowerPoint Presentation</vt:lpstr>
      <vt:lpstr>PowerPoint Presentation</vt:lpstr>
      <vt:lpstr>New GELO Statements (Fall 2023)</vt:lpstr>
      <vt:lpstr>New GELO Statements (Fall 2023)</vt:lpstr>
      <vt:lpstr>New GELO Statements (Fall 2023)</vt:lpstr>
      <vt:lpstr>Timeline for GELO #2 Assessment</vt:lpstr>
      <vt:lpstr>Improvement Plan for GELO #1 Students communicate effectively and confidently using multiple modes (e.g. reading, writing, speaking, and listening) with consideration for medium, purpose, and audience.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GELO Assessment  Curriculum Committee August 27, 2024</dc:title>
  <dc:creator>Judy Fallert</dc:creator>
  <cp:lastModifiedBy>Judy Fallert</cp:lastModifiedBy>
  <cp:revision>1</cp:revision>
  <dcterms:modified xsi:type="dcterms:W3CDTF">2024-08-27T23:44:24Z</dcterms:modified>
</cp:coreProperties>
</file>